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6" autoAdjust="0"/>
    <p:restoredTop sz="94660"/>
  </p:normalViewPr>
  <p:slideViewPr>
    <p:cSldViewPr snapToGrid="0">
      <p:cViewPr varScale="1">
        <p:scale>
          <a:sx n="93" d="100"/>
          <a:sy n="93" d="100"/>
        </p:scale>
        <p:origin x="8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480A56-9E8D-437A-8286-63789605B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E3520A0-C08E-43FB-96D9-3F3FF3D7B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A4B972-02C2-402F-9B9B-0E4CA4A5E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FE9B10-EF1A-493D-A0D3-843A69766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9696CA-48CA-4F84-B7C5-F144B5E4F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4242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9B49FA-6628-4807-B8F4-7EB4F3CC2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08AB82C-F71D-4DDB-A2E2-599FC01354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1EA495-B477-4607-84B2-5CF7F53EC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F24B77-C550-411B-B480-E20AD68AA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BE69A2-D64F-46D3-BFFE-19203DE0C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7200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79EBBEA-585D-462B-9DE4-9D8F47E856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A3CCD5E-EA35-4053-A5B5-90440C1EFB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60CCF53-1B88-479C-9F75-52719D670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1CA206-021A-484B-8F65-A9E5A549E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3A21BF3-F7BD-4C16-BB74-062BDA6F1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6792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68E33D-F414-4F95-A3B1-EFB3B687B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DF207A-C0EB-4FEC-A7A7-F694CE2E7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0377B0-E0C3-4C1C-9B9A-9B28D3199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E2C510-D6FC-4F68-96F6-0826134FB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3D695F-E444-4383-BF96-8756175E5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404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DB02B5-23F3-4E23-A843-10154279C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248B512-76BC-4E90-AB34-52EA98F6F9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D591B8-F486-41B0-8950-F998EDCB0C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802056-B82E-4D5B-A260-2281152B9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9750FE-F53C-4EE1-914B-CA52C143C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80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BCFC0E-5D1E-4C14-9CEB-4958CAE05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D51575-91FA-4D48-AE68-6B7AB33ADB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CDDF90-D36D-4ED6-9C9C-69C0815F74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302160B-14E0-4F30-B09C-051FF04F41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8BE1CC5-A5CF-41A5-9F85-5C70B1153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216C88-CC87-4FD1-9696-77199670A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208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0014FE-BA02-42B5-BEA2-A3553FA8F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6DF49C-BB29-47B7-827F-E7E916495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4C36D9F-F3B2-4503-A3B1-3AF530FC32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8205FE9-4EA4-40C4-B09C-B1DCAC7576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47F6D8E-3CA5-444C-8856-027EA70CCB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45B4707-B318-4360-A035-45B9D7852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050D9F1-A6F1-4906-B362-09E4018BE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8405DF-F333-4412-B1D5-D257F740B9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1373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76EE94-C571-4B0A-A06C-ED33DEF9A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047698C-8779-43F7-B6A0-29DAECA28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013C674-982E-4850-8228-8153C200A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29209AC-9073-44AB-AE4B-929F2DA4A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3880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C843A7A-8213-4334-B64B-F27A5B19B1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BC3DF06-AF9F-4EF9-8BB8-64837E225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EB21198-E2DE-4894-B297-D3069A49A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452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5C512F-E512-4C98-A118-1621949EC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384B26-EB35-4408-A9B4-0B38C689C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EC6157-13A1-47DA-A531-B830717B4C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FB20732-6191-419F-B287-E4945CDE3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C52B88-456F-4748-9783-EC3420B7C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050FB0-A660-4746-B3DF-3765E6512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2491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4AE112-752A-46B1-91A5-A9287AA40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F507A7B-7260-4F64-B44B-14256CE339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72F222-3D17-4DB6-92B7-EBC1A721D3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F4EC710-CAEE-4376-BF66-D461133E8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2101182-E0B2-4939-939C-F13A70B7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3715671-AB44-4D42-B1CC-BC8DE8A689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978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67DD77E-A556-4E2C-A7CC-E1823EB73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5EF140-F4C5-4AC6-A151-0A0F8C674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FACFCB-F944-4E6B-BBA1-51A230C03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D24D9B-86C2-4B6F-853C-CD8DD335A62B}" type="datetimeFigureOut">
              <a:rPr lang="zh-CN" altLang="en-US" smtClean="0"/>
              <a:t>2018/9/30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4CB33F-838A-4734-ADAF-1586005935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0F5E0F-82D5-4189-AA37-1D1A3CB880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DA10B-73F9-42AC-8C97-A1DB1E40D1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372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9E93BE22-8F6F-413F-8D12-30451058EE1B}"/>
              </a:ext>
            </a:extLst>
          </p:cNvPr>
          <p:cNvSpPr txBox="1"/>
          <p:nvPr/>
        </p:nvSpPr>
        <p:spPr>
          <a:xfrm>
            <a:off x="544530" y="585626"/>
            <a:ext cx="38779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密室逃脱：修改反馈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456E16A-CA5E-4B09-B8CA-E53B6B2B0F77}"/>
              </a:ext>
            </a:extLst>
          </p:cNvPr>
          <p:cNvSpPr txBox="1"/>
          <p:nvPr/>
        </p:nvSpPr>
        <p:spPr>
          <a:xfrm>
            <a:off x="544530" y="1877601"/>
            <a:ext cx="8148384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rgbClr val="FF0000"/>
                </a:solidFill>
              </a:rPr>
              <a:t>程序：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第一关猫咪出现位置的随机状况。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solidFill>
                  <a:srgbClr val="FF0000"/>
                </a:solidFill>
              </a:rPr>
              <a:t>剧情介绍部分，出现文字的动效进行统一，点击一次出现全部文字内容。</a:t>
            </a:r>
            <a:endParaRPr lang="en-US" altLang="zh-CN" b="1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solidFill>
                  <a:srgbClr val="FF0000"/>
                </a:solidFill>
              </a:rPr>
              <a:t>第一关第二关通关后，添加一页通关页（见下一页）</a:t>
            </a:r>
            <a:endParaRPr lang="en-US" altLang="zh-CN" b="1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solidFill>
                  <a:srgbClr val="FF0000"/>
                </a:solidFill>
              </a:rPr>
              <a:t>在密室界面内添加一个返回首页按钮（与奖项页面上的按钮相同）见第四页</a:t>
            </a:r>
            <a:endParaRPr lang="en-US" altLang="zh-CN" b="1" dirty="0">
              <a:solidFill>
                <a:srgbClr val="FF0000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第四关观众操作两步后，需要体现翻盖动画的播放。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第五关观众操作三步后，需要体现倒数一二，两个球的翻凯动画。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且第五关，前两个破损的球，显示出数字（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0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1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），且</a:t>
            </a:r>
            <a:r>
              <a:rPr lang="en-US" altLang="zh-CN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01</a:t>
            </a:r>
            <a:r>
              <a:rPr lang="zh-CN" altLang="en-US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状态是随机的。</a:t>
            </a:r>
            <a:endParaRPr lang="en-US" altLang="zh-CN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zh-CN" altLang="en-US" b="1" dirty="0">
                <a:solidFill>
                  <a:srgbClr val="FF0000"/>
                </a:solidFill>
              </a:rPr>
              <a:t>第五关页面需替换成最新版。见第三页</a:t>
            </a:r>
            <a:endParaRPr lang="en-US" altLang="zh-CN" b="1" dirty="0">
              <a:solidFill>
                <a:srgbClr val="FF0000"/>
              </a:solidFill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ADFBF19-CA7F-4326-AB7A-F291F0F68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4250" y="4996508"/>
            <a:ext cx="1371600" cy="561975"/>
          </a:xfrm>
          <a:prstGeom prst="rect">
            <a:avLst/>
          </a:prstGeom>
          <a:solidFill>
            <a:srgbClr val="FF0000"/>
          </a:solidFill>
          <a:ln w="76200">
            <a:solidFill>
              <a:srgbClr val="FF0000"/>
            </a:solidFill>
          </a:ln>
        </p:spPr>
      </p:pic>
      <p:cxnSp>
        <p:nvCxnSpPr>
          <p:cNvPr id="5" name="直接箭头连接符 4">
            <a:extLst>
              <a:ext uri="{FF2B5EF4-FFF2-40B4-BE49-F238E27FC236}">
                <a16:creationId xmlns:a16="http://schemas.microsoft.com/office/drawing/2014/main" id="{61DDE07E-748E-4539-B6FF-E19B8E859954}"/>
              </a:ext>
            </a:extLst>
          </p:cNvPr>
          <p:cNvCxnSpPr>
            <a:cxnSpLocks/>
          </p:cNvCxnSpPr>
          <p:nvPr/>
        </p:nvCxnSpPr>
        <p:spPr>
          <a:xfrm>
            <a:off x="8352890" y="4397339"/>
            <a:ext cx="1228618" cy="527250"/>
          </a:xfrm>
          <a:prstGeom prst="straightConnector1">
            <a:avLst/>
          </a:prstGeom>
          <a:ln>
            <a:solidFill>
              <a:schemeClr val="tx1">
                <a:lumMod val="95000"/>
                <a:lumOff val="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7248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0C64044-2FD7-4F7E-8A58-E3D3E9C74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05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740DEB5-D980-493D-8AEB-CCB674216F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802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58CE840-9AA2-44E4-A0A0-0547B3F51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175" y="2677595"/>
            <a:ext cx="1009650" cy="100965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A8575DC3-4A0C-454F-879C-679DE9F61F6D}"/>
              </a:ext>
            </a:extLst>
          </p:cNvPr>
          <p:cNvSpPr txBox="1"/>
          <p:nvPr/>
        </p:nvSpPr>
        <p:spPr>
          <a:xfrm>
            <a:off x="5424756" y="2024009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返回首页按钮</a:t>
            </a:r>
          </a:p>
        </p:txBody>
      </p:sp>
    </p:spTree>
    <p:extLst>
      <p:ext uri="{BB962C8B-B14F-4D97-AF65-F5344CB8AC3E}">
        <p14:creationId xmlns:p14="http://schemas.microsoft.com/office/powerpoint/2010/main" val="198003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153</Words>
  <Application>Microsoft Office PowerPoint</Application>
  <PresentationFormat>宽屏</PresentationFormat>
  <Paragraphs>11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7</cp:revision>
  <dcterms:created xsi:type="dcterms:W3CDTF">2018-09-29T11:16:25Z</dcterms:created>
  <dcterms:modified xsi:type="dcterms:W3CDTF">2018-09-30T09:49:57Z</dcterms:modified>
</cp:coreProperties>
</file>

<file path=docProps/thumbnail.jpeg>
</file>